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mp4" ContentType="audi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5"/>
  </p:notesMasterIdLst>
  <p:sldIdLst>
    <p:sldId id="256" r:id="rId2"/>
    <p:sldId id="257" r:id="rId3"/>
    <p:sldId id="269" r:id="rId4"/>
    <p:sldId id="312" r:id="rId5"/>
    <p:sldId id="317" r:id="rId6"/>
    <p:sldId id="318" r:id="rId7"/>
    <p:sldId id="319" r:id="rId8"/>
    <p:sldId id="324" r:id="rId9"/>
    <p:sldId id="335" r:id="rId10"/>
    <p:sldId id="336" r:id="rId11"/>
    <p:sldId id="272" r:id="rId12"/>
    <p:sldId id="333" r:id="rId13"/>
    <p:sldId id="331" r:id="rId14"/>
    <p:sldId id="337" r:id="rId15"/>
    <p:sldId id="334" r:id="rId16"/>
    <p:sldId id="338" r:id="rId17"/>
    <p:sldId id="339" r:id="rId18"/>
    <p:sldId id="330" r:id="rId19"/>
    <p:sldId id="329" r:id="rId20"/>
    <p:sldId id="273" r:id="rId21"/>
    <p:sldId id="274" r:id="rId22"/>
    <p:sldId id="275" r:id="rId23"/>
    <p:sldId id="276" r:id="rId24"/>
  </p:sldIdLst>
  <p:sldSz cx="9144000" cy="6858000" type="screen4x3"/>
  <p:notesSz cx="6858000" cy="9144000"/>
  <p:embeddedFontLst>
    <p:embeddedFont>
      <p:font typeface="Corbel" panose="020B0503020204020204" pitchFamily="34" charset="0"/>
      <p:regular r:id="rId26"/>
      <p:bold r:id="rId27"/>
      <p:italic r:id="rId28"/>
      <p:boldItalic r:id="rId29"/>
    </p:embeddedFont>
    <p:embeddedFont>
      <p:font typeface="맑은 고딕" panose="020B0503020000020004" pitchFamily="50" charset="-127"/>
      <p:regular r:id="rId30"/>
      <p:bold r:id="rId31"/>
    </p:embeddedFont>
    <p:embeddedFont>
      <p:font typeface="a옛날목욕탕L" panose="02020600000000000000" pitchFamily="18" charset="-127"/>
      <p:regular r:id="rId32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E18F"/>
    <a:srgbClr val="FFFFFF"/>
    <a:srgbClr val="9BA9D4"/>
    <a:srgbClr val="D4E5F7"/>
    <a:srgbClr val="ACCBF9"/>
    <a:srgbClr val="BDDADF"/>
    <a:srgbClr val="D8D3D9"/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87624" autoAdjust="0"/>
  </p:normalViewPr>
  <p:slideViewPr>
    <p:cSldViewPr>
      <p:cViewPr varScale="1">
        <p:scale>
          <a:sx n="73" d="100"/>
          <a:sy n="73" d="100"/>
        </p:scale>
        <p:origin x="-480" y="-90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2019-11-25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2788017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316137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754260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754260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28034152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754260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6754260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08350765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8608871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9876147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6634597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0413389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493654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2464733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2019-11-25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2019-11-25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2019-11-25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929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</a:t>
            </a:r>
            <a:endParaRPr lang="en-US" altLang="ko-KR" sz="2000" b="1" spc="300" dirty="0" smtClean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음성인식 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 스튜디오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xmlns="" id="{1C7095B0-99B4-45A7-A9CF-1AA7CA7FEC9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2641" y="1595586"/>
            <a:ext cx="7343775" cy="4857750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xmlns="" id="{A0655A04-F39F-48BA-8864-2B817080031F}"/>
              </a:ext>
            </a:extLst>
          </p:cNvPr>
          <p:cNvSpPr/>
          <p:nvPr/>
        </p:nvSpPr>
        <p:spPr>
          <a:xfrm>
            <a:off x="503548" y="1556792"/>
            <a:ext cx="8172908" cy="16573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8489826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683568" y="424003"/>
            <a:ext cx="64807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5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</a:t>
            </a:r>
            <a:endParaRPr lang="ko-KR" altLang="en-US" sz="45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4171744-0258-4B46-8A52-943EA9B9882C}"/>
              </a:ext>
            </a:extLst>
          </p:cNvPr>
          <p:cNvSpPr txBox="1"/>
          <p:nvPr/>
        </p:nvSpPr>
        <p:spPr>
          <a:xfrm>
            <a:off x="1107170" y="2060848"/>
            <a:ext cx="7065230" cy="341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USB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(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화면이 튕기는 현상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음성안내가 겹치는 현상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기능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286549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83630"/>
            <a:ext cx="637270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7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Android Studio USB </a:t>
            </a:r>
            <a:r>
              <a:rPr lang="ko-KR" altLang="en-US" sz="27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7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15616" y="1484784"/>
            <a:ext cx="6638563" cy="511256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747966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83630"/>
            <a:ext cx="637270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7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Android Studio USB </a:t>
            </a:r>
            <a:r>
              <a:rPr lang="ko-KR" altLang="en-US" sz="27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7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22748" y="2636912"/>
            <a:ext cx="4696016" cy="230425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A0655A04-F39F-48BA-8864-2B817080031F}"/>
              </a:ext>
            </a:extLst>
          </p:cNvPr>
          <p:cNvSpPr/>
          <p:nvPr/>
        </p:nvSpPr>
        <p:spPr>
          <a:xfrm>
            <a:off x="2321750" y="2708920"/>
            <a:ext cx="3978442" cy="129614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196697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83630"/>
            <a:ext cx="637270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7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Android Studio USB </a:t>
            </a:r>
            <a:r>
              <a:rPr lang="ko-KR" altLang="en-US" sz="27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7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2" name="KakaoTalk_Video_20191125_2350_38_576.mp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267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36940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37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  <p:audio>
              <p:cMediaNode vol="10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83630"/>
            <a:ext cx="637270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7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기능</a:t>
            </a:r>
            <a:endParaRPr lang="ko-KR" altLang="en-US" sz="27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1700808"/>
            <a:ext cx="7371108" cy="46085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679870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83630"/>
            <a:ext cx="6372708" cy="5078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27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기능</a:t>
            </a:r>
            <a:endParaRPr lang="ko-KR" altLang="en-US" sz="27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70652" y="2636912"/>
            <a:ext cx="4195592" cy="23762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73283100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1468552" y="3422392"/>
            <a:ext cx="6192688" cy="2913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754388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목표</a:t>
            </a:r>
          </a:p>
        </p:txBody>
      </p:sp>
    </p:spTree>
    <p:extLst>
      <p:ext uri="{BB962C8B-B14F-4D97-AF65-F5344CB8AC3E}">
        <p14:creationId xmlns:p14="http://schemas.microsoft.com/office/powerpoint/2010/main" val="36797686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9DFBFC3-285B-414C-8BCE-AC8D9D0E97DE}"/>
              </a:ext>
            </a:extLst>
          </p:cNvPr>
          <p:cNvSpPr txBox="1"/>
          <p:nvPr/>
        </p:nvSpPr>
        <p:spPr>
          <a:xfrm>
            <a:off x="1711320" y="1916832"/>
            <a:ext cx="5202578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현재까지 </a:t>
            </a: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진행 </a:t>
            </a:r>
            <a:r>
              <a:rPr lang="ko-KR" altLang="en-US" sz="3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사항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514350" indent="-514350">
              <a:lnSpc>
                <a:spcPct val="200000"/>
              </a:lnSpc>
              <a:buAutoNum type="arabicPeriod"/>
            </a:pPr>
            <a:r>
              <a:rPr lang="ko-KR" altLang="en-US" sz="3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</a:t>
            </a: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진행 사항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목표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목표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FB03663A-F04C-4968-888A-24641EF134E6}"/>
              </a:ext>
            </a:extLst>
          </p:cNvPr>
          <p:cNvSpPr/>
          <p:nvPr/>
        </p:nvSpPr>
        <p:spPr>
          <a:xfrm>
            <a:off x="827584" y="1817221"/>
            <a:ext cx="7416824" cy="4276075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D0283BD-3832-4E60-B9A6-D05DA576B11C}"/>
              </a:ext>
            </a:extLst>
          </p:cNvPr>
          <p:cNvSpPr txBox="1"/>
          <p:nvPr/>
        </p:nvSpPr>
        <p:spPr>
          <a:xfrm>
            <a:off x="1323194" y="1692091"/>
            <a:ext cx="7065230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키오스크 틀 </a:t>
            </a: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제작 </a:t>
            </a:r>
            <a:r>
              <a:rPr lang="en-US" altLang="ko-KR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아크릴판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</a:t>
            </a: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기능 </a:t>
            </a:r>
            <a:r>
              <a:rPr lang="en-US" altLang="ko-KR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 </a:t>
            </a: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못한 부분 다시 </a:t>
            </a:r>
            <a:r>
              <a:rPr lang="en-US" altLang="ko-KR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endParaRPr lang="en-US" altLang="ko-KR" sz="28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</a:t>
            </a:r>
            <a:r>
              <a:rPr lang="ko-KR" altLang="en-US" sz="28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전체적인 디자인 수정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xmlns="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xmlns="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xmlns="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xmlns="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xmlns="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xmlns="" id="{4EA5053C-BC9E-423C-AC74-2970EAA9EECF}"/>
              </a:ext>
            </a:extLst>
          </p:cNvPr>
          <p:cNvSpPr/>
          <p:nvPr/>
        </p:nvSpPr>
        <p:spPr>
          <a:xfrm>
            <a:off x="5485812" y="3777112"/>
            <a:ext cx="731226" cy="288033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xmlns="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xmlns="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xmlns="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xmlns="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xmlns="" id="{A87D5AF8-FE1B-4982-A8E0-A47FF7D38F8C}"/>
              </a:ext>
            </a:extLst>
          </p:cNvPr>
          <p:cNvSpPr/>
          <p:nvPr/>
        </p:nvSpPr>
        <p:spPr>
          <a:xfrm>
            <a:off x="4377948" y="4455717"/>
            <a:ext cx="3290396" cy="2866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xmlns="" id="{D6A1FDE6-505B-48AD-9A0E-C952D5AF3CE0}"/>
              </a:ext>
            </a:extLst>
          </p:cNvPr>
          <p:cNvSpPr/>
          <p:nvPr/>
        </p:nvSpPr>
        <p:spPr>
          <a:xfrm>
            <a:off x="5485812" y="3777113"/>
            <a:ext cx="1462452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xmlns="" id="{D6A1FDE6-505B-48AD-9A0E-C952D5AF3CE0}"/>
              </a:ext>
            </a:extLst>
          </p:cNvPr>
          <p:cNvSpPr/>
          <p:nvPr/>
        </p:nvSpPr>
        <p:spPr>
          <a:xfrm>
            <a:off x="5840400" y="5013176"/>
            <a:ext cx="1827944" cy="2866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xmlns="" id="{F7A11E9E-88D2-4EB3-BD26-969EA8CCD771}"/>
              </a:ext>
            </a:extLst>
          </p:cNvPr>
          <p:cNvSpPr/>
          <p:nvPr/>
        </p:nvSpPr>
        <p:spPr>
          <a:xfrm>
            <a:off x="6948264" y="5590578"/>
            <a:ext cx="720080" cy="286694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475656" y="2931331"/>
            <a:ext cx="669674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현재까지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현재까지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45BC4FCB-AD55-4AEF-9947-2932BAA893DE}"/>
              </a:ext>
            </a:extLst>
          </p:cNvPr>
          <p:cNvSpPr txBox="1"/>
          <p:nvPr/>
        </p:nvSpPr>
        <p:spPr>
          <a:xfrm>
            <a:off x="1074795" y="1988840"/>
            <a:ext cx="7065230" cy="38164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앱의 전체 틀 </a:t>
            </a:r>
            <a:r>
              <a:rPr lang="ko-KR" altLang="en-US" sz="2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디자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QR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 기능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3. </a:t>
            </a:r>
            <a:r>
              <a:rPr lang="ko-KR" altLang="en-US" sz="2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 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기능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4. 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장바구니 </a:t>
            </a:r>
            <a:r>
              <a:rPr lang="ko-KR" altLang="en-US" sz="2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기능 </a:t>
            </a:r>
            <a:r>
              <a:rPr lang="en-US" altLang="ko-KR" sz="25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아직 진행중</a:t>
            </a: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62571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앱의 전체 틀 </a:t>
            </a:r>
            <a:r>
              <a:rPr lang="ko-KR" altLang="en-US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디자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xmlns="" id="{71879245-D3F0-4338-80E0-7C4D3AB9B0F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23728" y="2204864"/>
            <a:ext cx="5400675" cy="34099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5862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Picture 2" descr="C:\Users\은진\Desktop\Screenshot_20191014-191012.jpg">
            <a:extLst>
              <a:ext uri="{FF2B5EF4-FFF2-40B4-BE49-F238E27FC236}">
                <a16:creationId xmlns:a16="http://schemas.microsoft.com/office/drawing/2014/main" xmlns="" id="{0EA417F7-C6B6-4D74-B614-1DB243F9D9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708" y="2204864"/>
            <a:ext cx="5400000" cy="33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0C1838A8-B651-4B6A-ACD0-0200509D46A8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앱의 전체 틀 </a:t>
            </a:r>
            <a:r>
              <a:rPr lang="ko-KR" altLang="en-US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디자인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427767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41E67BBE-C14B-4DB6-8F51-A7BFF058BB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600" y="1708687"/>
            <a:ext cx="3264800" cy="2065015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xmlns="" id="{E928F464-EF78-4DB5-9BF1-AF250130A7E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88024" y="1684798"/>
            <a:ext cx="3309264" cy="2073415"/>
          </a:xfrm>
          <a:prstGeom prst="rect">
            <a:avLst/>
          </a:prstGeom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xmlns="" id="{4181AB6D-2C6B-49AA-96CC-7882647EAF7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99792" y="4140694"/>
            <a:ext cx="3291756" cy="206501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xmlns="" id="{4CF4F82D-94E4-4F55-97AA-3405E686301C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앱의 전체 틀 </a:t>
            </a:r>
            <a:r>
              <a:rPr lang="ko-KR" altLang="en-US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디자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7883893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 기능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1" name="Picture 2" descr="C:\Users\은진\Desktop\Screenshot_20191014-192035.jpg">
            <a:extLst>
              <a:ext uri="{FF2B5EF4-FFF2-40B4-BE49-F238E27FC236}">
                <a16:creationId xmlns:a16="http://schemas.microsoft.com/office/drawing/2014/main" xmlns="" id="{480ADA39-FC70-4C89-BB07-E59B496BEB8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43708" y="2348880"/>
            <a:ext cx="5400000" cy="337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79265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음성인식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 스튜디오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B5CB76F1-861B-4CC5-BC7C-420F787C4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9612" y="1772816"/>
            <a:ext cx="6984776" cy="4365485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xmlns="" id="{E1DBBEF4-EB34-409D-9E4A-71D7757FE48A}"/>
              </a:ext>
            </a:extLst>
          </p:cNvPr>
          <p:cNvSpPr/>
          <p:nvPr/>
        </p:nvSpPr>
        <p:spPr>
          <a:xfrm>
            <a:off x="4067944" y="3980293"/>
            <a:ext cx="1008112" cy="50405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00580625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270</Words>
  <Application>Microsoft Office PowerPoint</Application>
  <PresentationFormat>화면 슬라이드 쇼(4:3)</PresentationFormat>
  <Paragraphs>106</Paragraphs>
  <Slides>23</Slides>
  <Notes>21</Notes>
  <HiddenSlides>0</HiddenSlides>
  <MMClips>1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굴림</vt:lpstr>
      <vt:lpstr>Arial</vt:lpstr>
      <vt:lpstr>Corbel</vt:lpstr>
      <vt:lpstr>맑은 고딕</vt:lpstr>
      <vt:lpstr>a옛날목욕탕L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이은진</cp:lastModifiedBy>
  <cp:revision>363</cp:revision>
  <dcterms:created xsi:type="dcterms:W3CDTF">2017-05-25T09:40:08Z</dcterms:created>
  <dcterms:modified xsi:type="dcterms:W3CDTF">2019-11-25T15:05:32Z</dcterms:modified>
  <cp:version>1000.0000.01</cp:version>
</cp:coreProperties>
</file>